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imo Bold" panose="020B0604020202020204" charset="0"/>
      <p:regular r:id="rId10"/>
    </p:embeddedFont>
    <p:embeddedFont>
      <p:font typeface="Inter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774EB5-B0DF-D691-AA4F-720CA33151AA}" v="2" dt="2024-10-02T22:19:39.7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ELY CAROLINE DOS SANTOS" userId="S::quely.santos@alunos.sc.senac.br::381a4b6e-ba2d-4908-a60d-c06bdf7d8d98" providerId="AD" clId="Web-{C2774EB5-B0DF-D691-AA4F-720CA33151AA}"/>
    <pc:docChg chg="modSld">
      <pc:chgData name="QUELY CAROLINE DOS SANTOS" userId="S::quely.santos@alunos.sc.senac.br::381a4b6e-ba2d-4908-a60d-c06bdf7d8d98" providerId="AD" clId="Web-{C2774EB5-B0DF-D691-AA4F-720CA33151AA}" dt="2024-10-02T22:19:39.756" v="1" actId="1076"/>
      <pc:docMkLst>
        <pc:docMk/>
      </pc:docMkLst>
      <pc:sldChg chg="modSp">
        <pc:chgData name="QUELY CAROLINE DOS SANTOS" userId="S::quely.santos@alunos.sc.senac.br::381a4b6e-ba2d-4908-a60d-c06bdf7d8d98" providerId="AD" clId="Web-{C2774EB5-B0DF-D691-AA4F-720CA33151AA}" dt="2024-10-02T22:19:39.756" v="1" actId="1076"/>
        <pc:sldMkLst>
          <pc:docMk/>
          <pc:sldMk cId="0" sldId="262"/>
        </pc:sldMkLst>
        <pc:grpChg chg="mod">
          <ac:chgData name="QUELY CAROLINE DOS SANTOS" userId="S::quely.santos@alunos.sc.senac.br::381a4b6e-ba2d-4908-a60d-c06bdf7d8d98" providerId="AD" clId="Web-{C2774EB5-B0DF-D691-AA4F-720CA33151AA}" dt="2024-10-02T22:19:39.756" v="1" actId="1076"/>
          <ac:grpSpMkLst>
            <pc:docMk/>
            <pc:sldMk cId="0" sldId="262"/>
            <ac:grpSpMk id="3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2509242"/>
            <a:ext cx="9445526" cy="2634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62"/>
              </a:lnSpc>
            </a:pPr>
            <a:r>
              <a:rPr lang="en-US" sz="8062" b="1" spc="-161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O Framework Pyramid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845076"/>
            <a:ext cx="9445526" cy="2107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2587" spc="-5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Pyramid é um poderoso framework Python para desenvolvimento web, conhecido por sua abordagem flexível e modular, que facilita a construção de aplicações web robustas e escaláveis.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r="-1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87475" y="3867938"/>
            <a:ext cx="8319492" cy="9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1" spc="-11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Por que o nome Pyramid?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7475" y="6070550"/>
            <a:ext cx="5254973" cy="3045321"/>
            <a:chOff x="0" y="0"/>
            <a:chExt cx="7006630" cy="4060428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993890" cy="4047744"/>
            </a:xfrm>
            <a:custGeom>
              <a:avLst/>
              <a:gdLst/>
              <a:ahLst/>
              <a:cxnLst/>
              <a:rect l="l" t="t" r="r" b="b"/>
              <a:pathLst>
                <a:path w="6993890" h="4047744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6834886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3888994"/>
                  </a:lnTo>
                  <a:cubicBezTo>
                    <a:pt x="6993890" y="3976751"/>
                    <a:pt x="6922643" y="4047744"/>
                    <a:pt x="6834886" y="4047744"/>
                  </a:cubicBezTo>
                  <a:lnTo>
                    <a:pt x="159004" y="4047744"/>
                  </a:lnTo>
                  <a:cubicBezTo>
                    <a:pt x="71247" y="4047744"/>
                    <a:pt x="0" y="3976624"/>
                    <a:pt x="0" y="3888994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006590" cy="4060444"/>
            </a:xfrm>
            <a:custGeom>
              <a:avLst/>
              <a:gdLst/>
              <a:ahLst/>
              <a:cxnLst/>
              <a:rect l="l" t="t" r="r" b="b"/>
              <a:pathLst>
                <a:path w="7006590" h="4060444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3895344"/>
                  </a:lnTo>
                  <a:lnTo>
                    <a:pt x="7000240" y="3895344"/>
                  </a:lnTo>
                  <a:lnTo>
                    <a:pt x="7006590" y="3895344"/>
                  </a:lnTo>
                  <a:cubicBezTo>
                    <a:pt x="7006590" y="3986530"/>
                    <a:pt x="6932549" y="4060444"/>
                    <a:pt x="6841236" y="4060444"/>
                  </a:cubicBezTo>
                  <a:lnTo>
                    <a:pt x="6841236" y="4054094"/>
                  </a:lnTo>
                  <a:lnTo>
                    <a:pt x="6841236" y="4060444"/>
                  </a:lnTo>
                  <a:lnTo>
                    <a:pt x="165354" y="4060444"/>
                  </a:lnTo>
                  <a:lnTo>
                    <a:pt x="165354" y="4054094"/>
                  </a:lnTo>
                  <a:lnTo>
                    <a:pt x="165354" y="4060444"/>
                  </a:lnTo>
                  <a:cubicBezTo>
                    <a:pt x="74041" y="4060444"/>
                    <a:pt x="0" y="3986530"/>
                    <a:pt x="0" y="389534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95344"/>
                  </a:lnTo>
                  <a:lnTo>
                    <a:pt x="6350" y="3895344"/>
                  </a:lnTo>
                  <a:lnTo>
                    <a:pt x="12700" y="3895344"/>
                  </a:lnTo>
                  <a:cubicBezTo>
                    <a:pt x="12700" y="3979545"/>
                    <a:pt x="81026" y="4047744"/>
                    <a:pt x="165354" y="4047744"/>
                  </a:cubicBezTo>
                  <a:lnTo>
                    <a:pt x="6841236" y="4047744"/>
                  </a:lnTo>
                  <a:cubicBezTo>
                    <a:pt x="6925564" y="4047744"/>
                    <a:pt x="6993890" y="3979545"/>
                    <a:pt x="6993890" y="3895344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236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85280" y="6339780"/>
            <a:ext cx="372129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spc="-58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Estrutura Sólida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5280" y="6889254"/>
            <a:ext cx="4659362" cy="2036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1"/>
              </a:lnSpc>
            </a:pPr>
            <a:r>
              <a:rPr lang="en-US" sz="2487" spc="-5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Assim como as icônicas pirâmides do Egito, o framework Pyramid possui uma base sólida e uma estrutura escalável.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516440" y="6070550"/>
            <a:ext cx="5254973" cy="3045321"/>
            <a:chOff x="0" y="0"/>
            <a:chExt cx="7006630" cy="4060428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6993890" cy="4047744"/>
            </a:xfrm>
            <a:custGeom>
              <a:avLst/>
              <a:gdLst/>
              <a:ahLst/>
              <a:cxnLst/>
              <a:rect l="l" t="t" r="r" b="b"/>
              <a:pathLst>
                <a:path w="6993890" h="4047744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6834886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3888994"/>
                  </a:lnTo>
                  <a:cubicBezTo>
                    <a:pt x="6993890" y="3976751"/>
                    <a:pt x="6922643" y="4047744"/>
                    <a:pt x="6834886" y="4047744"/>
                  </a:cubicBezTo>
                  <a:lnTo>
                    <a:pt x="159004" y="4047744"/>
                  </a:lnTo>
                  <a:cubicBezTo>
                    <a:pt x="71247" y="4047744"/>
                    <a:pt x="0" y="3976624"/>
                    <a:pt x="0" y="3888994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7006590" cy="4060444"/>
            </a:xfrm>
            <a:custGeom>
              <a:avLst/>
              <a:gdLst/>
              <a:ahLst/>
              <a:cxnLst/>
              <a:rect l="l" t="t" r="r" b="b"/>
              <a:pathLst>
                <a:path w="7006590" h="4060444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3895344"/>
                  </a:lnTo>
                  <a:lnTo>
                    <a:pt x="7000240" y="3895344"/>
                  </a:lnTo>
                  <a:lnTo>
                    <a:pt x="7006590" y="3895344"/>
                  </a:lnTo>
                  <a:cubicBezTo>
                    <a:pt x="7006590" y="3986530"/>
                    <a:pt x="6932549" y="4060444"/>
                    <a:pt x="6841236" y="4060444"/>
                  </a:cubicBezTo>
                  <a:lnTo>
                    <a:pt x="6841236" y="4054094"/>
                  </a:lnTo>
                  <a:lnTo>
                    <a:pt x="6841236" y="4060444"/>
                  </a:lnTo>
                  <a:lnTo>
                    <a:pt x="165354" y="4060444"/>
                  </a:lnTo>
                  <a:lnTo>
                    <a:pt x="165354" y="4054094"/>
                  </a:lnTo>
                  <a:lnTo>
                    <a:pt x="165354" y="4060444"/>
                  </a:lnTo>
                  <a:cubicBezTo>
                    <a:pt x="74041" y="4060444"/>
                    <a:pt x="0" y="3986530"/>
                    <a:pt x="0" y="389534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95344"/>
                  </a:lnTo>
                  <a:lnTo>
                    <a:pt x="6350" y="3895344"/>
                  </a:lnTo>
                  <a:lnTo>
                    <a:pt x="12700" y="3895344"/>
                  </a:lnTo>
                  <a:cubicBezTo>
                    <a:pt x="12700" y="3979545"/>
                    <a:pt x="81026" y="4047744"/>
                    <a:pt x="165354" y="4047744"/>
                  </a:cubicBezTo>
                  <a:lnTo>
                    <a:pt x="6841236" y="4047744"/>
                  </a:lnTo>
                  <a:cubicBezTo>
                    <a:pt x="6925564" y="4047744"/>
                    <a:pt x="6993890" y="3979545"/>
                    <a:pt x="6993890" y="3895344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236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814245" y="6339780"/>
            <a:ext cx="372129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spc="-58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Modularidade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14245" y="6889254"/>
            <a:ext cx="4659362" cy="2036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1"/>
              </a:lnSpc>
            </a:pPr>
            <a:r>
              <a:rPr lang="en-US" sz="2487" spc="-5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Tal como uma pirâmide, o Pyramid é construído a partir de múltiplos componentes que se integram perfeitamente.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045404" y="6070550"/>
            <a:ext cx="5254973" cy="3045321"/>
            <a:chOff x="0" y="0"/>
            <a:chExt cx="7006630" cy="4060428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6993890" cy="4047744"/>
            </a:xfrm>
            <a:custGeom>
              <a:avLst/>
              <a:gdLst/>
              <a:ahLst/>
              <a:cxnLst/>
              <a:rect l="l" t="t" r="r" b="b"/>
              <a:pathLst>
                <a:path w="6993890" h="4047744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6834886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3888994"/>
                  </a:lnTo>
                  <a:cubicBezTo>
                    <a:pt x="6993890" y="3976751"/>
                    <a:pt x="6922643" y="4047744"/>
                    <a:pt x="6834886" y="4047744"/>
                  </a:cubicBezTo>
                  <a:lnTo>
                    <a:pt x="159004" y="4047744"/>
                  </a:lnTo>
                  <a:cubicBezTo>
                    <a:pt x="71247" y="4047744"/>
                    <a:pt x="0" y="3976624"/>
                    <a:pt x="0" y="3888994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7006590" cy="4060444"/>
            </a:xfrm>
            <a:custGeom>
              <a:avLst/>
              <a:gdLst/>
              <a:ahLst/>
              <a:cxnLst/>
              <a:rect l="l" t="t" r="r" b="b"/>
              <a:pathLst>
                <a:path w="7006590" h="4060444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3895344"/>
                  </a:lnTo>
                  <a:lnTo>
                    <a:pt x="7000240" y="3895344"/>
                  </a:lnTo>
                  <a:lnTo>
                    <a:pt x="7006590" y="3895344"/>
                  </a:lnTo>
                  <a:cubicBezTo>
                    <a:pt x="7006590" y="3986530"/>
                    <a:pt x="6932549" y="4060444"/>
                    <a:pt x="6841236" y="4060444"/>
                  </a:cubicBezTo>
                  <a:lnTo>
                    <a:pt x="6841236" y="4054094"/>
                  </a:lnTo>
                  <a:lnTo>
                    <a:pt x="6841236" y="4060444"/>
                  </a:lnTo>
                  <a:lnTo>
                    <a:pt x="165354" y="4060444"/>
                  </a:lnTo>
                  <a:lnTo>
                    <a:pt x="165354" y="4054094"/>
                  </a:lnTo>
                  <a:lnTo>
                    <a:pt x="165354" y="4060444"/>
                  </a:lnTo>
                  <a:cubicBezTo>
                    <a:pt x="74041" y="4060444"/>
                    <a:pt x="0" y="3986530"/>
                    <a:pt x="0" y="389534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95344"/>
                  </a:lnTo>
                  <a:lnTo>
                    <a:pt x="6350" y="3895344"/>
                  </a:lnTo>
                  <a:lnTo>
                    <a:pt x="12700" y="3895344"/>
                  </a:lnTo>
                  <a:cubicBezTo>
                    <a:pt x="12700" y="3979545"/>
                    <a:pt x="81026" y="4047744"/>
                    <a:pt x="165354" y="4047744"/>
                  </a:cubicBezTo>
                  <a:lnTo>
                    <a:pt x="6841236" y="4047744"/>
                  </a:lnTo>
                  <a:cubicBezTo>
                    <a:pt x="6925564" y="4047744"/>
                    <a:pt x="6993890" y="3979545"/>
                    <a:pt x="6993890" y="3895344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236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343210" y="6339780"/>
            <a:ext cx="372129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spc="-58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Estabilidade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43210" y="6889254"/>
            <a:ext cx="4659362" cy="2036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1"/>
              </a:lnSpc>
            </a:pPr>
            <a:r>
              <a:rPr lang="en-US" sz="2487" spc="-5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Assim como as pirâmides, o Pyramid é projetado para ser robusto e confiável, suportando altas cargas de trabalho.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25414" y="882700"/>
            <a:ext cx="9579174" cy="179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b="1" spc="-108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Principais Características do Pyramid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20651" y="3364409"/>
            <a:ext cx="472231" cy="472231"/>
            <a:chOff x="0" y="0"/>
            <a:chExt cx="629642" cy="629642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616966" cy="616966"/>
            </a:xfrm>
            <a:custGeom>
              <a:avLst/>
              <a:gdLst/>
              <a:ahLst/>
              <a:cxnLst/>
              <a:rect l="l" t="t" r="r" b="b"/>
              <a:pathLst>
                <a:path w="616966" h="616966">
                  <a:moveTo>
                    <a:pt x="0" y="148082"/>
                  </a:moveTo>
                  <a:cubicBezTo>
                    <a:pt x="0" y="66294"/>
                    <a:pt x="66294" y="0"/>
                    <a:pt x="148082" y="0"/>
                  </a:cubicBezTo>
                  <a:lnTo>
                    <a:pt x="468884" y="0"/>
                  </a:lnTo>
                  <a:cubicBezTo>
                    <a:pt x="550672" y="0"/>
                    <a:pt x="616966" y="66294"/>
                    <a:pt x="616966" y="148082"/>
                  </a:cubicBezTo>
                  <a:lnTo>
                    <a:pt x="616966" y="468884"/>
                  </a:lnTo>
                  <a:cubicBezTo>
                    <a:pt x="616966" y="550672"/>
                    <a:pt x="550672" y="616966"/>
                    <a:pt x="468884" y="616966"/>
                  </a:cubicBezTo>
                  <a:lnTo>
                    <a:pt x="148082" y="616966"/>
                  </a:lnTo>
                  <a:cubicBezTo>
                    <a:pt x="66294" y="616966"/>
                    <a:pt x="0" y="550672"/>
                    <a:pt x="0" y="468884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29666" cy="629666"/>
            </a:xfrm>
            <a:custGeom>
              <a:avLst/>
              <a:gdLst/>
              <a:ahLst/>
              <a:cxnLst/>
              <a:rect l="l" t="t" r="r" b="b"/>
              <a:pathLst>
                <a:path w="629666" h="629666">
                  <a:moveTo>
                    <a:pt x="0" y="154432"/>
                  </a:moveTo>
                  <a:cubicBezTo>
                    <a:pt x="0" y="69088"/>
                    <a:pt x="69088" y="0"/>
                    <a:pt x="154432" y="0"/>
                  </a:cubicBezTo>
                  <a:lnTo>
                    <a:pt x="475234" y="0"/>
                  </a:lnTo>
                  <a:lnTo>
                    <a:pt x="475234" y="6350"/>
                  </a:lnTo>
                  <a:lnTo>
                    <a:pt x="475234" y="0"/>
                  </a:lnTo>
                  <a:lnTo>
                    <a:pt x="475234" y="6350"/>
                  </a:lnTo>
                  <a:lnTo>
                    <a:pt x="475234" y="0"/>
                  </a:lnTo>
                  <a:cubicBezTo>
                    <a:pt x="560578" y="0"/>
                    <a:pt x="629666" y="69088"/>
                    <a:pt x="629666" y="154432"/>
                  </a:cubicBezTo>
                  <a:lnTo>
                    <a:pt x="629666" y="475234"/>
                  </a:lnTo>
                  <a:lnTo>
                    <a:pt x="623316" y="475234"/>
                  </a:lnTo>
                  <a:lnTo>
                    <a:pt x="629666" y="475234"/>
                  </a:lnTo>
                  <a:cubicBezTo>
                    <a:pt x="629666" y="560578"/>
                    <a:pt x="560578" y="629666"/>
                    <a:pt x="475234" y="629666"/>
                  </a:cubicBezTo>
                  <a:lnTo>
                    <a:pt x="475234" y="623316"/>
                  </a:lnTo>
                  <a:lnTo>
                    <a:pt x="475234" y="629666"/>
                  </a:lnTo>
                  <a:lnTo>
                    <a:pt x="154432" y="629666"/>
                  </a:lnTo>
                  <a:lnTo>
                    <a:pt x="154432" y="623316"/>
                  </a:lnTo>
                  <a:lnTo>
                    <a:pt x="154432" y="629666"/>
                  </a:lnTo>
                  <a:cubicBezTo>
                    <a:pt x="69088" y="629666"/>
                    <a:pt x="0" y="560451"/>
                    <a:pt x="0" y="475234"/>
                  </a:cubicBezTo>
                  <a:lnTo>
                    <a:pt x="0" y="154432"/>
                  </a:lnTo>
                  <a:lnTo>
                    <a:pt x="6350" y="154432"/>
                  </a:lnTo>
                  <a:lnTo>
                    <a:pt x="0" y="154432"/>
                  </a:lnTo>
                  <a:moveTo>
                    <a:pt x="12700" y="154432"/>
                  </a:moveTo>
                  <a:lnTo>
                    <a:pt x="12700" y="475234"/>
                  </a:lnTo>
                  <a:lnTo>
                    <a:pt x="6350" y="475234"/>
                  </a:lnTo>
                  <a:lnTo>
                    <a:pt x="12700" y="475234"/>
                  </a:lnTo>
                  <a:cubicBezTo>
                    <a:pt x="12700" y="553466"/>
                    <a:pt x="76200" y="616966"/>
                    <a:pt x="154432" y="616966"/>
                  </a:cubicBezTo>
                  <a:lnTo>
                    <a:pt x="475234" y="616966"/>
                  </a:lnTo>
                  <a:cubicBezTo>
                    <a:pt x="553466" y="616966"/>
                    <a:pt x="616966" y="553466"/>
                    <a:pt x="616966" y="475234"/>
                  </a:cubicBezTo>
                  <a:lnTo>
                    <a:pt x="616966" y="154432"/>
                  </a:lnTo>
                  <a:lnTo>
                    <a:pt x="623316" y="154432"/>
                  </a:lnTo>
                  <a:lnTo>
                    <a:pt x="616966" y="154432"/>
                  </a:lnTo>
                  <a:cubicBezTo>
                    <a:pt x="616966" y="76200"/>
                    <a:pt x="553466" y="12700"/>
                    <a:pt x="475234" y="12700"/>
                  </a:cubicBezTo>
                  <a:lnTo>
                    <a:pt x="154432" y="12700"/>
                  </a:lnTo>
                  <a:lnTo>
                    <a:pt x="154432" y="6350"/>
                  </a:lnTo>
                  <a:lnTo>
                    <a:pt x="154432" y="12700"/>
                  </a:lnTo>
                  <a:cubicBezTo>
                    <a:pt x="76200" y="12700"/>
                    <a:pt x="12700" y="76200"/>
                    <a:pt x="12700" y="154432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652439" y="3340596"/>
            <a:ext cx="3470671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 spc="-54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Flexibilidade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52439" y="3866406"/>
            <a:ext cx="3930402" cy="272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3"/>
              </a:lnSpc>
            </a:pPr>
            <a:r>
              <a:rPr lang="en-US" sz="2262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Pyramid permite que os desenvolvedores escolham os componentes e ferramentas que melhor se adaptam às suas necessidades.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842398" y="3364409"/>
            <a:ext cx="472231" cy="472231"/>
            <a:chOff x="0" y="0"/>
            <a:chExt cx="629642" cy="629642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616966" cy="616966"/>
            </a:xfrm>
            <a:custGeom>
              <a:avLst/>
              <a:gdLst/>
              <a:ahLst/>
              <a:cxnLst/>
              <a:rect l="l" t="t" r="r" b="b"/>
              <a:pathLst>
                <a:path w="616966" h="616966">
                  <a:moveTo>
                    <a:pt x="0" y="148082"/>
                  </a:moveTo>
                  <a:cubicBezTo>
                    <a:pt x="0" y="66294"/>
                    <a:pt x="66294" y="0"/>
                    <a:pt x="148082" y="0"/>
                  </a:cubicBezTo>
                  <a:lnTo>
                    <a:pt x="468884" y="0"/>
                  </a:lnTo>
                  <a:cubicBezTo>
                    <a:pt x="550672" y="0"/>
                    <a:pt x="616966" y="66294"/>
                    <a:pt x="616966" y="148082"/>
                  </a:cubicBezTo>
                  <a:lnTo>
                    <a:pt x="616966" y="468884"/>
                  </a:lnTo>
                  <a:cubicBezTo>
                    <a:pt x="616966" y="550672"/>
                    <a:pt x="550672" y="616966"/>
                    <a:pt x="468884" y="616966"/>
                  </a:cubicBezTo>
                  <a:lnTo>
                    <a:pt x="148082" y="616966"/>
                  </a:lnTo>
                  <a:cubicBezTo>
                    <a:pt x="66294" y="616966"/>
                    <a:pt x="0" y="550672"/>
                    <a:pt x="0" y="468884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629666" cy="629666"/>
            </a:xfrm>
            <a:custGeom>
              <a:avLst/>
              <a:gdLst/>
              <a:ahLst/>
              <a:cxnLst/>
              <a:rect l="l" t="t" r="r" b="b"/>
              <a:pathLst>
                <a:path w="629666" h="629666">
                  <a:moveTo>
                    <a:pt x="0" y="154432"/>
                  </a:moveTo>
                  <a:cubicBezTo>
                    <a:pt x="0" y="69088"/>
                    <a:pt x="69088" y="0"/>
                    <a:pt x="154432" y="0"/>
                  </a:cubicBezTo>
                  <a:lnTo>
                    <a:pt x="475234" y="0"/>
                  </a:lnTo>
                  <a:lnTo>
                    <a:pt x="475234" y="6350"/>
                  </a:lnTo>
                  <a:lnTo>
                    <a:pt x="475234" y="0"/>
                  </a:lnTo>
                  <a:lnTo>
                    <a:pt x="475234" y="6350"/>
                  </a:lnTo>
                  <a:lnTo>
                    <a:pt x="475234" y="0"/>
                  </a:lnTo>
                  <a:cubicBezTo>
                    <a:pt x="560578" y="0"/>
                    <a:pt x="629666" y="69088"/>
                    <a:pt x="629666" y="154432"/>
                  </a:cubicBezTo>
                  <a:lnTo>
                    <a:pt x="629666" y="475234"/>
                  </a:lnTo>
                  <a:lnTo>
                    <a:pt x="623316" y="475234"/>
                  </a:lnTo>
                  <a:lnTo>
                    <a:pt x="629666" y="475234"/>
                  </a:lnTo>
                  <a:cubicBezTo>
                    <a:pt x="629666" y="560578"/>
                    <a:pt x="560578" y="629666"/>
                    <a:pt x="475234" y="629666"/>
                  </a:cubicBezTo>
                  <a:lnTo>
                    <a:pt x="475234" y="623316"/>
                  </a:lnTo>
                  <a:lnTo>
                    <a:pt x="475234" y="629666"/>
                  </a:lnTo>
                  <a:lnTo>
                    <a:pt x="154432" y="629666"/>
                  </a:lnTo>
                  <a:lnTo>
                    <a:pt x="154432" y="623316"/>
                  </a:lnTo>
                  <a:lnTo>
                    <a:pt x="154432" y="629666"/>
                  </a:lnTo>
                  <a:cubicBezTo>
                    <a:pt x="69088" y="629666"/>
                    <a:pt x="0" y="560451"/>
                    <a:pt x="0" y="475234"/>
                  </a:cubicBezTo>
                  <a:lnTo>
                    <a:pt x="0" y="154432"/>
                  </a:lnTo>
                  <a:lnTo>
                    <a:pt x="6350" y="154432"/>
                  </a:lnTo>
                  <a:lnTo>
                    <a:pt x="0" y="154432"/>
                  </a:lnTo>
                  <a:moveTo>
                    <a:pt x="12700" y="154432"/>
                  </a:moveTo>
                  <a:lnTo>
                    <a:pt x="12700" y="475234"/>
                  </a:lnTo>
                  <a:lnTo>
                    <a:pt x="6350" y="475234"/>
                  </a:lnTo>
                  <a:lnTo>
                    <a:pt x="12700" y="475234"/>
                  </a:lnTo>
                  <a:cubicBezTo>
                    <a:pt x="12700" y="553466"/>
                    <a:pt x="76200" y="616966"/>
                    <a:pt x="154432" y="616966"/>
                  </a:cubicBezTo>
                  <a:lnTo>
                    <a:pt x="475234" y="616966"/>
                  </a:lnTo>
                  <a:cubicBezTo>
                    <a:pt x="553466" y="616966"/>
                    <a:pt x="616966" y="553466"/>
                    <a:pt x="616966" y="475234"/>
                  </a:cubicBezTo>
                  <a:lnTo>
                    <a:pt x="616966" y="154432"/>
                  </a:lnTo>
                  <a:lnTo>
                    <a:pt x="623316" y="154432"/>
                  </a:lnTo>
                  <a:lnTo>
                    <a:pt x="616966" y="154432"/>
                  </a:lnTo>
                  <a:cubicBezTo>
                    <a:pt x="616966" y="76200"/>
                    <a:pt x="553466" y="12700"/>
                    <a:pt x="475234" y="12700"/>
                  </a:cubicBezTo>
                  <a:lnTo>
                    <a:pt x="154432" y="12700"/>
                  </a:lnTo>
                  <a:lnTo>
                    <a:pt x="154432" y="6350"/>
                  </a:lnTo>
                  <a:lnTo>
                    <a:pt x="154432" y="12700"/>
                  </a:lnTo>
                  <a:cubicBezTo>
                    <a:pt x="76200" y="12700"/>
                    <a:pt x="12700" y="76200"/>
                    <a:pt x="12700" y="154432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6574185" y="3340596"/>
            <a:ext cx="3470671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 spc="-54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Modularidade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74185" y="3866406"/>
            <a:ext cx="3930402" cy="1807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3"/>
              </a:lnSpc>
            </a:pPr>
            <a:r>
              <a:rPr lang="en-US" sz="2262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 estrutura modular do Pyramid facilita a manutenção e a escalabilidade das aplicações.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20651" y="6870278"/>
            <a:ext cx="472231" cy="472231"/>
            <a:chOff x="0" y="0"/>
            <a:chExt cx="629642" cy="629642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616966" cy="616966"/>
            </a:xfrm>
            <a:custGeom>
              <a:avLst/>
              <a:gdLst/>
              <a:ahLst/>
              <a:cxnLst/>
              <a:rect l="l" t="t" r="r" b="b"/>
              <a:pathLst>
                <a:path w="616966" h="616966">
                  <a:moveTo>
                    <a:pt x="0" y="148082"/>
                  </a:moveTo>
                  <a:cubicBezTo>
                    <a:pt x="0" y="66294"/>
                    <a:pt x="66294" y="0"/>
                    <a:pt x="148082" y="0"/>
                  </a:cubicBezTo>
                  <a:lnTo>
                    <a:pt x="468884" y="0"/>
                  </a:lnTo>
                  <a:cubicBezTo>
                    <a:pt x="550672" y="0"/>
                    <a:pt x="616966" y="66294"/>
                    <a:pt x="616966" y="148082"/>
                  </a:cubicBezTo>
                  <a:lnTo>
                    <a:pt x="616966" y="468884"/>
                  </a:lnTo>
                  <a:cubicBezTo>
                    <a:pt x="616966" y="550672"/>
                    <a:pt x="550672" y="616966"/>
                    <a:pt x="468884" y="616966"/>
                  </a:cubicBezTo>
                  <a:lnTo>
                    <a:pt x="148082" y="616966"/>
                  </a:lnTo>
                  <a:cubicBezTo>
                    <a:pt x="66294" y="616966"/>
                    <a:pt x="0" y="550672"/>
                    <a:pt x="0" y="468884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29666" cy="629666"/>
            </a:xfrm>
            <a:custGeom>
              <a:avLst/>
              <a:gdLst/>
              <a:ahLst/>
              <a:cxnLst/>
              <a:rect l="l" t="t" r="r" b="b"/>
              <a:pathLst>
                <a:path w="629666" h="629666">
                  <a:moveTo>
                    <a:pt x="0" y="154432"/>
                  </a:moveTo>
                  <a:cubicBezTo>
                    <a:pt x="0" y="69088"/>
                    <a:pt x="69088" y="0"/>
                    <a:pt x="154432" y="0"/>
                  </a:cubicBezTo>
                  <a:lnTo>
                    <a:pt x="475234" y="0"/>
                  </a:lnTo>
                  <a:lnTo>
                    <a:pt x="475234" y="6350"/>
                  </a:lnTo>
                  <a:lnTo>
                    <a:pt x="475234" y="0"/>
                  </a:lnTo>
                  <a:lnTo>
                    <a:pt x="475234" y="6350"/>
                  </a:lnTo>
                  <a:lnTo>
                    <a:pt x="475234" y="0"/>
                  </a:lnTo>
                  <a:cubicBezTo>
                    <a:pt x="560578" y="0"/>
                    <a:pt x="629666" y="69088"/>
                    <a:pt x="629666" y="154432"/>
                  </a:cubicBezTo>
                  <a:lnTo>
                    <a:pt x="629666" y="475234"/>
                  </a:lnTo>
                  <a:lnTo>
                    <a:pt x="623316" y="475234"/>
                  </a:lnTo>
                  <a:lnTo>
                    <a:pt x="629666" y="475234"/>
                  </a:lnTo>
                  <a:cubicBezTo>
                    <a:pt x="629666" y="560578"/>
                    <a:pt x="560578" y="629666"/>
                    <a:pt x="475234" y="629666"/>
                  </a:cubicBezTo>
                  <a:lnTo>
                    <a:pt x="475234" y="623316"/>
                  </a:lnTo>
                  <a:lnTo>
                    <a:pt x="475234" y="629666"/>
                  </a:lnTo>
                  <a:lnTo>
                    <a:pt x="154432" y="629666"/>
                  </a:lnTo>
                  <a:lnTo>
                    <a:pt x="154432" y="623316"/>
                  </a:lnTo>
                  <a:lnTo>
                    <a:pt x="154432" y="629666"/>
                  </a:lnTo>
                  <a:cubicBezTo>
                    <a:pt x="69088" y="629666"/>
                    <a:pt x="0" y="560451"/>
                    <a:pt x="0" y="475234"/>
                  </a:cubicBezTo>
                  <a:lnTo>
                    <a:pt x="0" y="154432"/>
                  </a:lnTo>
                  <a:lnTo>
                    <a:pt x="6350" y="154432"/>
                  </a:lnTo>
                  <a:lnTo>
                    <a:pt x="0" y="154432"/>
                  </a:lnTo>
                  <a:moveTo>
                    <a:pt x="12700" y="154432"/>
                  </a:moveTo>
                  <a:lnTo>
                    <a:pt x="12700" y="475234"/>
                  </a:lnTo>
                  <a:lnTo>
                    <a:pt x="6350" y="475234"/>
                  </a:lnTo>
                  <a:lnTo>
                    <a:pt x="12700" y="475234"/>
                  </a:lnTo>
                  <a:cubicBezTo>
                    <a:pt x="12700" y="553466"/>
                    <a:pt x="76200" y="616966"/>
                    <a:pt x="154432" y="616966"/>
                  </a:cubicBezTo>
                  <a:lnTo>
                    <a:pt x="475234" y="616966"/>
                  </a:lnTo>
                  <a:cubicBezTo>
                    <a:pt x="553466" y="616966"/>
                    <a:pt x="616966" y="553466"/>
                    <a:pt x="616966" y="475234"/>
                  </a:cubicBezTo>
                  <a:lnTo>
                    <a:pt x="616966" y="154432"/>
                  </a:lnTo>
                  <a:lnTo>
                    <a:pt x="623316" y="154432"/>
                  </a:lnTo>
                  <a:lnTo>
                    <a:pt x="616966" y="154432"/>
                  </a:lnTo>
                  <a:cubicBezTo>
                    <a:pt x="616966" y="76200"/>
                    <a:pt x="553466" y="12700"/>
                    <a:pt x="475234" y="12700"/>
                  </a:cubicBezTo>
                  <a:lnTo>
                    <a:pt x="154432" y="12700"/>
                  </a:lnTo>
                  <a:lnTo>
                    <a:pt x="154432" y="6350"/>
                  </a:lnTo>
                  <a:lnTo>
                    <a:pt x="154432" y="12700"/>
                  </a:lnTo>
                  <a:cubicBezTo>
                    <a:pt x="76200" y="12700"/>
                    <a:pt x="12700" y="76200"/>
                    <a:pt x="12700" y="154432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652439" y="6841703"/>
            <a:ext cx="3470671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 spc="-54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Desempenho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52439" y="7370787"/>
            <a:ext cx="3930402" cy="1807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3"/>
              </a:lnSpc>
            </a:pPr>
            <a:r>
              <a:rPr lang="en-US" sz="2262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framework Pyramid é projetado para ser rápido e eficiente, mesmo em cargas de trabalho pesadas.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5842398" y="6870278"/>
            <a:ext cx="472231" cy="472231"/>
            <a:chOff x="0" y="0"/>
            <a:chExt cx="629642" cy="629642"/>
          </a:xfrm>
        </p:grpSpPr>
        <p:sp>
          <p:nvSpPr>
            <p:cNvPr id="24" name="Freeform 24"/>
            <p:cNvSpPr/>
            <p:nvPr/>
          </p:nvSpPr>
          <p:spPr>
            <a:xfrm>
              <a:off x="6350" y="6350"/>
              <a:ext cx="616966" cy="616966"/>
            </a:xfrm>
            <a:custGeom>
              <a:avLst/>
              <a:gdLst/>
              <a:ahLst/>
              <a:cxnLst/>
              <a:rect l="l" t="t" r="r" b="b"/>
              <a:pathLst>
                <a:path w="616966" h="616966">
                  <a:moveTo>
                    <a:pt x="0" y="148082"/>
                  </a:moveTo>
                  <a:cubicBezTo>
                    <a:pt x="0" y="66294"/>
                    <a:pt x="66294" y="0"/>
                    <a:pt x="148082" y="0"/>
                  </a:cubicBezTo>
                  <a:lnTo>
                    <a:pt x="468884" y="0"/>
                  </a:lnTo>
                  <a:cubicBezTo>
                    <a:pt x="550672" y="0"/>
                    <a:pt x="616966" y="66294"/>
                    <a:pt x="616966" y="148082"/>
                  </a:cubicBezTo>
                  <a:lnTo>
                    <a:pt x="616966" y="468884"/>
                  </a:lnTo>
                  <a:cubicBezTo>
                    <a:pt x="616966" y="550672"/>
                    <a:pt x="550672" y="616966"/>
                    <a:pt x="468884" y="616966"/>
                  </a:cubicBezTo>
                  <a:lnTo>
                    <a:pt x="148082" y="616966"/>
                  </a:lnTo>
                  <a:cubicBezTo>
                    <a:pt x="66294" y="616966"/>
                    <a:pt x="0" y="550672"/>
                    <a:pt x="0" y="468884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629666" cy="629666"/>
            </a:xfrm>
            <a:custGeom>
              <a:avLst/>
              <a:gdLst/>
              <a:ahLst/>
              <a:cxnLst/>
              <a:rect l="l" t="t" r="r" b="b"/>
              <a:pathLst>
                <a:path w="629666" h="629666">
                  <a:moveTo>
                    <a:pt x="0" y="154432"/>
                  </a:moveTo>
                  <a:cubicBezTo>
                    <a:pt x="0" y="69088"/>
                    <a:pt x="69088" y="0"/>
                    <a:pt x="154432" y="0"/>
                  </a:cubicBezTo>
                  <a:lnTo>
                    <a:pt x="475234" y="0"/>
                  </a:lnTo>
                  <a:lnTo>
                    <a:pt x="475234" y="6350"/>
                  </a:lnTo>
                  <a:lnTo>
                    <a:pt x="475234" y="0"/>
                  </a:lnTo>
                  <a:lnTo>
                    <a:pt x="475234" y="6350"/>
                  </a:lnTo>
                  <a:lnTo>
                    <a:pt x="475234" y="0"/>
                  </a:lnTo>
                  <a:cubicBezTo>
                    <a:pt x="560578" y="0"/>
                    <a:pt x="629666" y="69088"/>
                    <a:pt x="629666" y="154432"/>
                  </a:cubicBezTo>
                  <a:lnTo>
                    <a:pt x="629666" y="475234"/>
                  </a:lnTo>
                  <a:lnTo>
                    <a:pt x="623316" y="475234"/>
                  </a:lnTo>
                  <a:lnTo>
                    <a:pt x="629666" y="475234"/>
                  </a:lnTo>
                  <a:cubicBezTo>
                    <a:pt x="629666" y="560578"/>
                    <a:pt x="560578" y="629666"/>
                    <a:pt x="475234" y="629666"/>
                  </a:cubicBezTo>
                  <a:lnTo>
                    <a:pt x="475234" y="623316"/>
                  </a:lnTo>
                  <a:lnTo>
                    <a:pt x="475234" y="629666"/>
                  </a:lnTo>
                  <a:lnTo>
                    <a:pt x="154432" y="629666"/>
                  </a:lnTo>
                  <a:lnTo>
                    <a:pt x="154432" y="623316"/>
                  </a:lnTo>
                  <a:lnTo>
                    <a:pt x="154432" y="629666"/>
                  </a:lnTo>
                  <a:cubicBezTo>
                    <a:pt x="69088" y="629666"/>
                    <a:pt x="0" y="560451"/>
                    <a:pt x="0" y="475234"/>
                  </a:cubicBezTo>
                  <a:lnTo>
                    <a:pt x="0" y="154432"/>
                  </a:lnTo>
                  <a:lnTo>
                    <a:pt x="6350" y="154432"/>
                  </a:lnTo>
                  <a:lnTo>
                    <a:pt x="0" y="154432"/>
                  </a:lnTo>
                  <a:moveTo>
                    <a:pt x="12700" y="154432"/>
                  </a:moveTo>
                  <a:lnTo>
                    <a:pt x="12700" y="475234"/>
                  </a:lnTo>
                  <a:lnTo>
                    <a:pt x="6350" y="475234"/>
                  </a:lnTo>
                  <a:lnTo>
                    <a:pt x="12700" y="475234"/>
                  </a:lnTo>
                  <a:cubicBezTo>
                    <a:pt x="12700" y="553466"/>
                    <a:pt x="76200" y="616966"/>
                    <a:pt x="154432" y="616966"/>
                  </a:cubicBezTo>
                  <a:lnTo>
                    <a:pt x="475234" y="616966"/>
                  </a:lnTo>
                  <a:cubicBezTo>
                    <a:pt x="553466" y="616966"/>
                    <a:pt x="616966" y="553466"/>
                    <a:pt x="616966" y="475234"/>
                  </a:cubicBezTo>
                  <a:lnTo>
                    <a:pt x="616966" y="154432"/>
                  </a:lnTo>
                  <a:lnTo>
                    <a:pt x="623316" y="154432"/>
                  </a:lnTo>
                  <a:lnTo>
                    <a:pt x="616966" y="154432"/>
                  </a:lnTo>
                  <a:cubicBezTo>
                    <a:pt x="616966" y="76200"/>
                    <a:pt x="553466" y="12700"/>
                    <a:pt x="475234" y="12700"/>
                  </a:cubicBezTo>
                  <a:lnTo>
                    <a:pt x="154432" y="12700"/>
                  </a:lnTo>
                  <a:lnTo>
                    <a:pt x="154432" y="6350"/>
                  </a:lnTo>
                  <a:lnTo>
                    <a:pt x="154432" y="12700"/>
                  </a:lnTo>
                  <a:cubicBezTo>
                    <a:pt x="76200" y="12700"/>
                    <a:pt x="12700" y="76200"/>
                    <a:pt x="12700" y="154432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6574185" y="6841703"/>
            <a:ext cx="3470671" cy="4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 spc="-54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Segurança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574185" y="7370787"/>
            <a:ext cx="3930402" cy="2264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3"/>
              </a:lnSpc>
            </a:pPr>
            <a:r>
              <a:rPr lang="en-US" sz="2262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Pyramid inclui recursos de segurança integrados, como proteção contra ataques comuns, como injeção de SQL e CSRF.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28700" y="2161097"/>
            <a:ext cx="10789295" cy="9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1" spc="-11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Estrutura de um Projeto Pyramid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4525267"/>
            <a:ext cx="372129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spc="-58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Configuração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188149"/>
            <a:ext cx="4972645" cy="2036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1"/>
              </a:lnSpc>
            </a:pPr>
            <a:r>
              <a:rPr lang="en-US" sz="2487" spc="-5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Pyramid usa um arquivo de configuração central para definir as rotas, os componentes e as configurações da aplicação.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6160" y="4525267"/>
            <a:ext cx="372129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spc="-58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Visões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6160" y="5188149"/>
            <a:ext cx="4972645" cy="2036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1"/>
              </a:lnSpc>
            </a:pPr>
            <a:r>
              <a:rPr lang="en-US" sz="2487" spc="-5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As visões (views) são os controladores da aplicação, responsáveis por processar as requisições e gerar as respostas.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40084" y="4525267"/>
            <a:ext cx="372129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spc="-58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Templates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40084" y="5188149"/>
            <a:ext cx="4972645" cy="2036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1"/>
              </a:lnSpc>
            </a:pPr>
            <a:r>
              <a:rPr lang="en-US" sz="2487" spc="-5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Os templates são usados para renderizar a interface do usuário, separando a lógica da apresentação.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12019" y="1085106"/>
            <a:ext cx="9605962" cy="1757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87"/>
              </a:lnSpc>
            </a:pPr>
            <a:r>
              <a:rPr lang="en-US" sz="5374" b="1" spc="-10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Configuração Básica do Pyramid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88554" y="3233886"/>
            <a:ext cx="28575" cy="5920234"/>
            <a:chOff x="0" y="0"/>
            <a:chExt cx="38100" cy="78936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100" cy="7893685"/>
            </a:xfrm>
            <a:custGeom>
              <a:avLst/>
              <a:gdLst/>
              <a:ahLst/>
              <a:cxnLst/>
              <a:rect l="l" t="t" r="r" b="b"/>
              <a:pathLst>
                <a:path w="38100" h="7893685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7874635"/>
                  </a:lnTo>
                  <a:cubicBezTo>
                    <a:pt x="38100" y="7885176"/>
                    <a:pt x="29591" y="7893685"/>
                    <a:pt x="19050" y="7893685"/>
                  </a:cubicBezTo>
                  <a:cubicBezTo>
                    <a:pt x="8509" y="7893685"/>
                    <a:pt x="0" y="7885176"/>
                    <a:pt x="0" y="7874635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567384" y="3805684"/>
            <a:ext cx="912019" cy="28575"/>
            <a:chOff x="0" y="0"/>
            <a:chExt cx="1216025" cy="38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16025" cy="38100"/>
            </a:xfrm>
            <a:custGeom>
              <a:avLst/>
              <a:gdLst/>
              <a:ahLst/>
              <a:cxnLst/>
              <a:rect l="l" t="t" r="r" b="b"/>
              <a:pathLst>
                <a:path w="121602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96975" y="0"/>
                  </a:lnTo>
                  <a:cubicBezTo>
                    <a:pt x="1207516" y="0"/>
                    <a:pt x="1216025" y="8509"/>
                    <a:pt x="1216025" y="19050"/>
                  </a:cubicBezTo>
                  <a:cubicBezTo>
                    <a:pt x="1216025" y="29591"/>
                    <a:pt x="1207516" y="38100"/>
                    <a:pt x="119697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04962" y="3522166"/>
            <a:ext cx="595759" cy="595759"/>
            <a:chOff x="0" y="0"/>
            <a:chExt cx="794345" cy="794345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781685" cy="781685"/>
            </a:xfrm>
            <a:custGeom>
              <a:avLst/>
              <a:gdLst/>
              <a:ahLst/>
              <a:cxnLst/>
              <a:rect l="l" t="t" r="r" b="b"/>
              <a:pathLst>
                <a:path w="781685" h="781685">
                  <a:moveTo>
                    <a:pt x="0" y="145923"/>
                  </a:moveTo>
                  <a:cubicBezTo>
                    <a:pt x="0" y="65278"/>
                    <a:pt x="65278" y="0"/>
                    <a:pt x="145923" y="0"/>
                  </a:cubicBezTo>
                  <a:lnTo>
                    <a:pt x="635762" y="0"/>
                  </a:lnTo>
                  <a:cubicBezTo>
                    <a:pt x="716280" y="0"/>
                    <a:pt x="781685" y="65278"/>
                    <a:pt x="781685" y="145923"/>
                  </a:cubicBezTo>
                  <a:lnTo>
                    <a:pt x="781685" y="635762"/>
                  </a:lnTo>
                  <a:cubicBezTo>
                    <a:pt x="781685" y="716407"/>
                    <a:pt x="716407" y="781685"/>
                    <a:pt x="635762" y="781685"/>
                  </a:cubicBezTo>
                  <a:lnTo>
                    <a:pt x="145923" y="781685"/>
                  </a:lnTo>
                  <a:cubicBezTo>
                    <a:pt x="65278" y="781685"/>
                    <a:pt x="0" y="716280"/>
                    <a:pt x="0" y="635762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794385" cy="794385"/>
            </a:xfrm>
            <a:custGeom>
              <a:avLst/>
              <a:gdLst/>
              <a:ahLst/>
              <a:cxnLst/>
              <a:rect l="l" t="t" r="r" b="b"/>
              <a:pathLst>
                <a:path w="794385" h="794385">
                  <a:moveTo>
                    <a:pt x="0" y="152273"/>
                  </a:moveTo>
                  <a:cubicBezTo>
                    <a:pt x="0" y="68199"/>
                    <a:pt x="68199" y="0"/>
                    <a:pt x="152273" y="0"/>
                  </a:cubicBezTo>
                  <a:lnTo>
                    <a:pt x="642112" y="0"/>
                  </a:lnTo>
                  <a:lnTo>
                    <a:pt x="642112" y="6350"/>
                  </a:lnTo>
                  <a:lnTo>
                    <a:pt x="642112" y="0"/>
                  </a:lnTo>
                  <a:cubicBezTo>
                    <a:pt x="726186" y="0"/>
                    <a:pt x="794385" y="68199"/>
                    <a:pt x="794385" y="152273"/>
                  </a:cubicBezTo>
                  <a:lnTo>
                    <a:pt x="788035" y="152273"/>
                  </a:lnTo>
                  <a:lnTo>
                    <a:pt x="794385" y="152273"/>
                  </a:lnTo>
                  <a:lnTo>
                    <a:pt x="794385" y="642112"/>
                  </a:lnTo>
                  <a:lnTo>
                    <a:pt x="788035" y="642112"/>
                  </a:lnTo>
                  <a:lnTo>
                    <a:pt x="794385" y="642112"/>
                  </a:lnTo>
                  <a:cubicBezTo>
                    <a:pt x="794385" y="726186"/>
                    <a:pt x="726186" y="794385"/>
                    <a:pt x="642112" y="794385"/>
                  </a:cubicBezTo>
                  <a:lnTo>
                    <a:pt x="642112" y="788035"/>
                  </a:lnTo>
                  <a:lnTo>
                    <a:pt x="642112" y="794385"/>
                  </a:lnTo>
                  <a:lnTo>
                    <a:pt x="152273" y="794385"/>
                  </a:lnTo>
                  <a:lnTo>
                    <a:pt x="152273" y="788035"/>
                  </a:lnTo>
                  <a:lnTo>
                    <a:pt x="152273" y="794385"/>
                  </a:lnTo>
                  <a:cubicBezTo>
                    <a:pt x="68199" y="794385"/>
                    <a:pt x="0" y="726186"/>
                    <a:pt x="0" y="642112"/>
                  </a:cubicBezTo>
                  <a:lnTo>
                    <a:pt x="0" y="152273"/>
                  </a:lnTo>
                  <a:lnTo>
                    <a:pt x="6350" y="152273"/>
                  </a:lnTo>
                  <a:lnTo>
                    <a:pt x="0" y="152273"/>
                  </a:lnTo>
                  <a:moveTo>
                    <a:pt x="12700" y="152273"/>
                  </a:moveTo>
                  <a:lnTo>
                    <a:pt x="12700" y="642112"/>
                  </a:lnTo>
                  <a:lnTo>
                    <a:pt x="6350" y="642112"/>
                  </a:lnTo>
                  <a:lnTo>
                    <a:pt x="12700" y="642112"/>
                  </a:lnTo>
                  <a:cubicBezTo>
                    <a:pt x="12700" y="719201"/>
                    <a:pt x="75184" y="781685"/>
                    <a:pt x="152273" y="781685"/>
                  </a:cubicBezTo>
                  <a:lnTo>
                    <a:pt x="642112" y="781685"/>
                  </a:lnTo>
                  <a:cubicBezTo>
                    <a:pt x="719201" y="781685"/>
                    <a:pt x="781685" y="719201"/>
                    <a:pt x="781685" y="642112"/>
                  </a:cubicBezTo>
                  <a:lnTo>
                    <a:pt x="781685" y="152273"/>
                  </a:lnTo>
                  <a:cubicBezTo>
                    <a:pt x="781685" y="75184"/>
                    <a:pt x="719201" y="12700"/>
                    <a:pt x="642112" y="12700"/>
                  </a:cubicBezTo>
                  <a:lnTo>
                    <a:pt x="152273" y="12700"/>
                  </a:lnTo>
                  <a:lnTo>
                    <a:pt x="152273" y="6350"/>
                  </a:lnTo>
                  <a:lnTo>
                    <a:pt x="152273" y="12700"/>
                  </a:lnTo>
                  <a:cubicBezTo>
                    <a:pt x="75184" y="12700"/>
                    <a:pt x="12700" y="75184"/>
                    <a:pt x="12700" y="152273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219125" y="3652837"/>
            <a:ext cx="167431" cy="372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3187" b="1" spc="-64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36056" y="3465910"/>
            <a:ext cx="3420368" cy="45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 b="1" spc="-53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Instalação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36056" y="3992464"/>
            <a:ext cx="7781925" cy="862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primeiro passo é instalar o framework Pyramid usando o pip.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567384" y="5588050"/>
            <a:ext cx="912019" cy="28575"/>
            <a:chOff x="0" y="0"/>
            <a:chExt cx="1216025" cy="381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16025" cy="38100"/>
            </a:xfrm>
            <a:custGeom>
              <a:avLst/>
              <a:gdLst/>
              <a:ahLst/>
              <a:cxnLst/>
              <a:rect l="l" t="t" r="r" b="b"/>
              <a:pathLst>
                <a:path w="121602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96975" y="0"/>
                  </a:lnTo>
                  <a:cubicBezTo>
                    <a:pt x="1207516" y="0"/>
                    <a:pt x="1216025" y="8509"/>
                    <a:pt x="1216025" y="19050"/>
                  </a:cubicBezTo>
                  <a:cubicBezTo>
                    <a:pt x="1216025" y="29591"/>
                    <a:pt x="1207516" y="38100"/>
                    <a:pt x="119697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004962" y="5304532"/>
            <a:ext cx="595759" cy="595759"/>
            <a:chOff x="0" y="0"/>
            <a:chExt cx="794345" cy="794345"/>
          </a:xfrm>
        </p:grpSpPr>
        <p:sp>
          <p:nvSpPr>
            <p:cNvPr id="21" name="Freeform 21"/>
            <p:cNvSpPr/>
            <p:nvPr/>
          </p:nvSpPr>
          <p:spPr>
            <a:xfrm>
              <a:off x="6350" y="6350"/>
              <a:ext cx="781685" cy="781685"/>
            </a:xfrm>
            <a:custGeom>
              <a:avLst/>
              <a:gdLst/>
              <a:ahLst/>
              <a:cxnLst/>
              <a:rect l="l" t="t" r="r" b="b"/>
              <a:pathLst>
                <a:path w="781685" h="781685">
                  <a:moveTo>
                    <a:pt x="0" y="145923"/>
                  </a:moveTo>
                  <a:cubicBezTo>
                    <a:pt x="0" y="65278"/>
                    <a:pt x="65278" y="0"/>
                    <a:pt x="145923" y="0"/>
                  </a:cubicBezTo>
                  <a:lnTo>
                    <a:pt x="635762" y="0"/>
                  </a:lnTo>
                  <a:cubicBezTo>
                    <a:pt x="716280" y="0"/>
                    <a:pt x="781685" y="65278"/>
                    <a:pt x="781685" y="145923"/>
                  </a:cubicBezTo>
                  <a:lnTo>
                    <a:pt x="781685" y="635762"/>
                  </a:lnTo>
                  <a:cubicBezTo>
                    <a:pt x="781685" y="716407"/>
                    <a:pt x="716407" y="781685"/>
                    <a:pt x="635762" y="781685"/>
                  </a:cubicBezTo>
                  <a:lnTo>
                    <a:pt x="145923" y="781685"/>
                  </a:lnTo>
                  <a:cubicBezTo>
                    <a:pt x="65278" y="781685"/>
                    <a:pt x="0" y="716280"/>
                    <a:pt x="0" y="635762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794385" cy="794385"/>
            </a:xfrm>
            <a:custGeom>
              <a:avLst/>
              <a:gdLst/>
              <a:ahLst/>
              <a:cxnLst/>
              <a:rect l="l" t="t" r="r" b="b"/>
              <a:pathLst>
                <a:path w="794385" h="794385">
                  <a:moveTo>
                    <a:pt x="0" y="152273"/>
                  </a:moveTo>
                  <a:cubicBezTo>
                    <a:pt x="0" y="68199"/>
                    <a:pt x="68199" y="0"/>
                    <a:pt x="152273" y="0"/>
                  </a:cubicBezTo>
                  <a:lnTo>
                    <a:pt x="642112" y="0"/>
                  </a:lnTo>
                  <a:lnTo>
                    <a:pt x="642112" y="6350"/>
                  </a:lnTo>
                  <a:lnTo>
                    <a:pt x="642112" y="0"/>
                  </a:lnTo>
                  <a:cubicBezTo>
                    <a:pt x="726186" y="0"/>
                    <a:pt x="794385" y="68199"/>
                    <a:pt x="794385" y="152273"/>
                  </a:cubicBezTo>
                  <a:lnTo>
                    <a:pt x="788035" y="152273"/>
                  </a:lnTo>
                  <a:lnTo>
                    <a:pt x="794385" y="152273"/>
                  </a:lnTo>
                  <a:lnTo>
                    <a:pt x="794385" y="642112"/>
                  </a:lnTo>
                  <a:lnTo>
                    <a:pt x="788035" y="642112"/>
                  </a:lnTo>
                  <a:lnTo>
                    <a:pt x="794385" y="642112"/>
                  </a:lnTo>
                  <a:cubicBezTo>
                    <a:pt x="794385" y="726186"/>
                    <a:pt x="726186" y="794385"/>
                    <a:pt x="642112" y="794385"/>
                  </a:cubicBezTo>
                  <a:lnTo>
                    <a:pt x="642112" y="788035"/>
                  </a:lnTo>
                  <a:lnTo>
                    <a:pt x="642112" y="794385"/>
                  </a:lnTo>
                  <a:lnTo>
                    <a:pt x="152273" y="794385"/>
                  </a:lnTo>
                  <a:lnTo>
                    <a:pt x="152273" y="788035"/>
                  </a:lnTo>
                  <a:lnTo>
                    <a:pt x="152273" y="794385"/>
                  </a:lnTo>
                  <a:cubicBezTo>
                    <a:pt x="68199" y="794385"/>
                    <a:pt x="0" y="726186"/>
                    <a:pt x="0" y="642112"/>
                  </a:cubicBezTo>
                  <a:lnTo>
                    <a:pt x="0" y="152273"/>
                  </a:lnTo>
                  <a:lnTo>
                    <a:pt x="6350" y="152273"/>
                  </a:lnTo>
                  <a:lnTo>
                    <a:pt x="0" y="152273"/>
                  </a:lnTo>
                  <a:moveTo>
                    <a:pt x="12700" y="152273"/>
                  </a:moveTo>
                  <a:lnTo>
                    <a:pt x="12700" y="642112"/>
                  </a:lnTo>
                  <a:lnTo>
                    <a:pt x="6350" y="642112"/>
                  </a:lnTo>
                  <a:lnTo>
                    <a:pt x="12700" y="642112"/>
                  </a:lnTo>
                  <a:cubicBezTo>
                    <a:pt x="12700" y="719201"/>
                    <a:pt x="75184" y="781685"/>
                    <a:pt x="152273" y="781685"/>
                  </a:cubicBezTo>
                  <a:lnTo>
                    <a:pt x="642112" y="781685"/>
                  </a:lnTo>
                  <a:cubicBezTo>
                    <a:pt x="719201" y="781685"/>
                    <a:pt x="781685" y="719201"/>
                    <a:pt x="781685" y="642112"/>
                  </a:cubicBezTo>
                  <a:lnTo>
                    <a:pt x="781685" y="152273"/>
                  </a:lnTo>
                  <a:cubicBezTo>
                    <a:pt x="781685" y="75184"/>
                    <a:pt x="719201" y="12700"/>
                    <a:pt x="642112" y="12700"/>
                  </a:cubicBezTo>
                  <a:lnTo>
                    <a:pt x="152273" y="12700"/>
                  </a:lnTo>
                  <a:lnTo>
                    <a:pt x="152273" y="6350"/>
                  </a:lnTo>
                  <a:lnTo>
                    <a:pt x="152273" y="12700"/>
                  </a:lnTo>
                  <a:cubicBezTo>
                    <a:pt x="75184" y="12700"/>
                    <a:pt x="12700" y="75184"/>
                    <a:pt x="12700" y="152273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190550" y="5435204"/>
            <a:ext cx="224581" cy="372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3187" b="1" spc="-64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36056" y="5248275"/>
            <a:ext cx="3420368" cy="45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 b="1" spc="-53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Criação do Projeto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36056" y="5774829"/>
            <a:ext cx="7781925" cy="862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Pyramid fornece um comando para criar rapidamente a estrutura básica de um novo projeto.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567384" y="7787282"/>
            <a:ext cx="912019" cy="28575"/>
            <a:chOff x="0" y="0"/>
            <a:chExt cx="1216025" cy="38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16025" cy="38100"/>
            </a:xfrm>
            <a:custGeom>
              <a:avLst/>
              <a:gdLst/>
              <a:ahLst/>
              <a:cxnLst/>
              <a:rect l="l" t="t" r="r" b="b"/>
              <a:pathLst>
                <a:path w="121602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96975" y="0"/>
                  </a:lnTo>
                  <a:cubicBezTo>
                    <a:pt x="1207516" y="0"/>
                    <a:pt x="1216025" y="8509"/>
                    <a:pt x="1216025" y="19050"/>
                  </a:cubicBezTo>
                  <a:cubicBezTo>
                    <a:pt x="1216025" y="29591"/>
                    <a:pt x="1207516" y="38100"/>
                    <a:pt x="119697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004962" y="7503765"/>
            <a:ext cx="595759" cy="595759"/>
            <a:chOff x="0" y="0"/>
            <a:chExt cx="794345" cy="794345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781685" cy="781685"/>
            </a:xfrm>
            <a:custGeom>
              <a:avLst/>
              <a:gdLst/>
              <a:ahLst/>
              <a:cxnLst/>
              <a:rect l="l" t="t" r="r" b="b"/>
              <a:pathLst>
                <a:path w="781685" h="781685">
                  <a:moveTo>
                    <a:pt x="0" y="145923"/>
                  </a:moveTo>
                  <a:cubicBezTo>
                    <a:pt x="0" y="65278"/>
                    <a:pt x="65278" y="0"/>
                    <a:pt x="145923" y="0"/>
                  </a:cubicBezTo>
                  <a:lnTo>
                    <a:pt x="635762" y="0"/>
                  </a:lnTo>
                  <a:cubicBezTo>
                    <a:pt x="716280" y="0"/>
                    <a:pt x="781685" y="65278"/>
                    <a:pt x="781685" y="145923"/>
                  </a:cubicBezTo>
                  <a:lnTo>
                    <a:pt x="781685" y="635762"/>
                  </a:lnTo>
                  <a:cubicBezTo>
                    <a:pt x="781685" y="716407"/>
                    <a:pt x="716407" y="781685"/>
                    <a:pt x="635762" y="781685"/>
                  </a:cubicBezTo>
                  <a:lnTo>
                    <a:pt x="145923" y="781685"/>
                  </a:lnTo>
                  <a:cubicBezTo>
                    <a:pt x="65278" y="781685"/>
                    <a:pt x="0" y="716280"/>
                    <a:pt x="0" y="635762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794385" cy="794385"/>
            </a:xfrm>
            <a:custGeom>
              <a:avLst/>
              <a:gdLst/>
              <a:ahLst/>
              <a:cxnLst/>
              <a:rect l="l" t="t" r="r" b="b"/>
              <a:pathLst>
                <a:path w="794385" h="794385">
                  <a:moveTo>
                    <a:pt x="0" y="152273"/>
                  </a:moveTo>
                  <a:cubicBezTo>
                    <a:pt x="0" y="68199"/>
                    <a:pt x="68199" y="0"/>
                    <a:pt x="152273" y="0"/>
                  </a:cubicBezTo>
                  <a:lnTo>
                    <a:pt x="642112" y="0"/>
                  </a:lnTo>
                  <a:lnTo>
                    <a:pt x="642112" y="6350"/>
                  </a:lnTo>
                  <a:lnTo>
                    <a:pt x="642112" y="0"/>
                  </a:lnTo>
                  <a:cubicBezTo>
                    <a:pt x="726186" y="0"/>
                    <a:pt x="794385" y="68199"/>
                    <a:pt x="794385" y="152273"/>
                  </a:cubicBezTo>
                  <a:lnTo>
                    <a:pt x="788035" y="152273"/>
                  </a:lnTo>
                  <a:lnTo>
                    <a:pt x="794385" y="152273"/>
                  </a:lnTo>
                  <a:lnTo>
                    <a:pt x="794385" y="642112"/>
                  </a:lnTo>
                  <a:lnTo>
                    <a:pt x="788035" y="642112"/>
                  </a:lnTo>
                  <a:lnTo>
                    <a:pt x="794385" y="642112"/>
                  </a:lnTo>
                  <a:cubicBezTo>
                    <a:pt x="794385" y="726186"/>
                    <a:pt x="726186" y="794385"/>
                    <a:pt x="642112" y="794385"/>
                  </a:cubicBezTo>
                  <a:lnTo>
                    <a:pt x="642112" y="788035"/>
                  </a:lnTo>
                  <a:lnTo>
                    <a:pt x="642112" y="794385"/>
                  </a:lnTo>
                  <a:lnTo>
                    <a:pt x="152273" y="794385"/>
                  </a:lnTo>
                  <a:lnTo>
                    <a:pt x="152273" y="788035"/>
                  </a:lnTo>
                  <a:lnTo>
                    <a:pt x="152273" y="794385"/>
                  </a:lnTo>
                  <a:cubicBezTo>
                    <a:pt x="68199" y="794385"/>
                    <a:pt x="0" y="726186"/>
                    <a:pt x="0" y="642112"/>
                  </a:cubicBezTo>
                  <a:lnTo>
                    <a:pt x="0" y="152273"/>
                  </a:lnTo>
                  <a:lnTo>
                    <a:pt x="6350" y="152273"/>
                  </a:lnTo>
                  <a:lnTo>
                    <a:pt x="0" y="152273"/>
                  </a:lnTo>
                  <a:moveTo>
                    <a:pt x="12700" y="152273"/>
                  </a:moveTo>
                  <a:lnTo>
                    <a:pt x="12700" y="642112"/>
                  </a:lnTo>
                  <a:lnTo>
                    <a:pt x="6350" y="642112"/>
                  </a:lnTo>
                  <a:lnTo>
                    <a:pt x="12700" y="642112"/>
                  </a:lnTo>
                  <a:cubicBezTo>
                    <a:pt x="12700" y="719201"/>
                    <a:pt x="75184" y="781685"/>
                    <a:pt x="152273" y="781685"/>
                  </a:cubicBezTo>
                  <a:lnTo>
                    <a:pt x="642112" y="781685"/>
                  </a:lnTo>
                  <a:cubicBezTo>
                    <a:pt x="719201" y="781685"/>
                    <a:pt x="781685" y="719201"/>
                    <a:pt x="781685" y="642112"/>
                  </a:cubicBezTo>
                  <a:lnTo>
                    <a:pt x="781685" y="152273"/>
                  </a:lnTo>
                  <a:cubicBezTo>
                    <a:pt x="781685" y="75184"/>
                    <a:pt x="719201" y="12700"/>
                    <a:pt x="642112" y="12700"/>
                  </a:cubicBezTo>
                  <a:lnTo>
                    <a:pt x="152273" y="12700"/>
                  </a:lnTo>
                  <a:lnTo>
                    <a:pt x="152273" y="6350"/>
                  </a:lnTo>
                  <a:lnTo>
                    <a:pt x="152273" y="12700"/>
                  </a:lnTo>
                  <a:cubicBezTo>
                    <a:pt x="75184" y="12700"/>
                    <a:pt x="12700" y="75184"/>
                    <a:pt x="12700" y="152273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1190700" y="7634436"/>
            <a:ext cx="224135" cy="372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3187" b="1" spc="-64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736056" y="7447509"/>
            <a:ext cx="3420368" cy="45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 b="1" spc="-53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Configuração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736056" y="7974063"/>
            <a:ext cx="7781925" cy="862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arquivo de configuração principal é usado para definir as rotas, os componentes e as configurações da aplicação.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28700" y="712648"/>
            <a:ext cx="13614796" cy="9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1" spc="-11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Exemplos Práticos de Aplicações Pyramid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992238" y="2898279"/>
            <a:ext cx="5150941" cy="3183434"/>
          </a:xfrm>
          <a:custGeom>
            <a:avLst/>
            <a:gdLst/>
            <a:ahLst/>
            <a:cxnLst/>
            <a:rect l="l" t="t" r="r" b="b"/>
            <a:pathLst>
              <a:path w="5150941" h="3183434">
                <a:moveTo>
                  <a:pt x="0" y="0"/>
                </a:moveTo>
                <a:lnTo>
                  <a:pt x="5150941" y="0"/>
                </a:lnTo>
                <a:lnTo>
                  <a:pt x="5150941" y="3183433"/>
                </a:lnTo>
                <a:lnTo>
                  <a:pt x="0" y="3183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" r="-5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6407497"/>
            <a:ext cx="372129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spc="-58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Aplicações Web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7339013"/>
            <a:ext cx="5150941" cy="2403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 spc="-49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Pyramid é amplamente utilizado para o desenvolvimento de aplicações web, desde sites simples até sistemas empresariais complexos.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6568380" y="2898279"/>
            <a:ext cx="5151090" cy="3183582"/>
          </a:xfrm>
          <a:custGeom>
            <a:avLst/>
            <a:gdLst/>
            <a:ahLst/>
            <a:cxnLst/>
            <a:rect l="l" t="t" r="r" b="b"/>
            <a:pathLst>
              <a:path w="5151090" h="3183582">
                <a:moveTo>
                  <a:pt x="0" y="0"/>
                </a:moveTo>
                <a:lnTo>
                  <a:pt x="5151090" y="0"/>
                </a:lnTo>
                <a:lnTo>
                  <a:pt x="5151090" y="3183582"/>
                </a:lnTo>
                <a:lnTo>
                  <a:pt x="0" y="31835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" r="-5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568380" y="6407646"/>
            <a:ext cx="4964311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spc="-58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Arquitetura de Microsserviços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68455" y="7339013"/>
            <a:ext cx="5151090" cy="1917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 spc="-49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Pyramid se adapta perfeitamente à construção de aplicações baseadas em microsserviços, fornecendo uma estrutura modular e escalável.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12144672" y="2898279"/>
            <a:ext cx="5150941" cy="3183434"/>
          </a:xfrm>
          <a:custGeom>
            <a:avLst/>
            <a:gdLst/>
            <a:ahLst/>
            <a:cxnLst/>
            <a:rect l="l" t="t" r="r" b="b"/>
            <a:pathLst>
              <a:path w="5150941" h="3183434">
                <a:moveTo>
                  <a:pt x="0" y="0"/>
                </a:moveTo>
                <a:lnTo>
                  <a:pt x="5150942" y="0"/>
                </a:lnTo>
                <a:lnTo>
                  <a:pt x="5150942" y="3183433"/>
                </a:lnTo>
                <a:lnTo>
                  <a:pt x="0" y="31834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2" r="-52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144672" y="6407497"/>
            <a:ext cx="372129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spc="-58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APIs REST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44672" y="7339013"/>
            <a:ext cx="5150941" cy="1917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 spc="-49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Pyramid é uma excelente escolha para a construção de APIs REST, graças à sua flexibilidade e suporte para diferentes formatos de retorno.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372296"/>
          </a:xfrm>
          <a:custGeom>
            <a:avLst/>
            <a:gdLst/>
            <a:ahLst/>
            <a:cxnLst/>
            <a:rect l="l" t="t" r="r" b="b"/>
            <a:pathLst>
              <a:path w="18288000" h="3372296">
                <a:moveTo>
                  <a:pt x="0" y="0"/>
                </a:moveTo>
                <a:lnTo>
                  <a:pt x="18288000" y="0"/>
                </a:lnTo>
                <a:lnTo>
                  <a:pt x="18288000" y="3372296"/>
                </a:lnTo>
                <a:lnTo>
                  <a:pt x="0" y="3372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" r="-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44166" y="3802707"/>
            <a:ext cx="10643146" cy="94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spc="-111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Vantagens do Framework Pyramid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944166" y="5621388"/>
            <a:ext cx="674340" cy="674340"/>
          </a:xfrm>
          <a:custGeom>
            <a:avLst/>
            <a:gdLst/>
            <a:ahLst/>
            <a:cxnLst/>
            <a:rect l="l" t="t" r="r" b="b"/>
            <a:pathLst>
              <a:path w="674340" h="674340">
                <a:moveTo>
                  <a:pt x="0" y="0"/>
                </a:moveTo>
                <a:lnTo>
                  <a:pt x="674340" y="0"/>
                </a:lnTo>
                <a:lnTo>
                  <a:pt x="674340" y="674339"/>
                </a:lnTo>
                <a:lnTo>
                  <a:pt x="0" y="674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44166" y="6527304"/>
            <a:ext cx="3540919" cy="48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-56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Flexibilidade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4166" y="7064871"/>
            <a:ext cx="3796307" cy="2779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2"/>
              </a:lnSpc>
            </a:pPr>
            <a:r>
              <a:rPr lang="en-US" sz="2262" spc="-46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Pyramid permite que os desenvolvedores escolham os componentes e ferramentas que melhor se adaptam às suas necessidades.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5145138" y="5621388"/>
            <a:ext cx="674340" cy="674340"/>
          </a:xfrm>
          <a:custGeom>
            <a:avLst/>
            <a:gdLst/>
            <a:ahLst/>
            <a:cxnLst/>
            <a:rect l="l" t="t" r="r" b="b"/>
            <a:pathLst>
              <a:path w="674340" h="674340">
                <a:moveTo>
                  <a:pt x="0" y="0"/>
                </a:moveTo>
                <a:lnTo>
                  <a:pt x="674339" y="0"/>
                </a:lnTo>
                <a:lnTo>
                  <a:pt x="674339" y="674339"/>
                </a:lnTo>
                <a:lnTo>
                  <a:pt x="0" y="674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145138" y="6527304"/>
            <a:ext cx="3540919" cy="48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-56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Escalabilidade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45137" y="7064871"/>
            <a:ext cx="3796456" cy="2313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2"/>
              </a:lnSpc>
            </a:pPr>
            <a:r>
              <a:rPr lang="en-US" sz="2262" spc="-46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 estrutura modular do Pyramid facilita a construção de aplicações escaláveis, capazes de lidar com cargas de trabalho pesadas.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9346257" y="5621388"/>
            <a:ext cx="674340" cy="674340"/>
          </a:xfrm>
          <a:custGeom>
            <a:avLst/>
            <a:gdLst/>
            <a:ahLst/>
            <a:cxnLst/>
            <a:rect l="l" t="t" r="r" b="b"/>
            <a:pathLst>
              <a:path w="674340" h="674340">
                <a:moveTo>
                  <a:pt x="0" y="0"/>
                </a:moveTo>
                <a:lnTo>
                  <a:pt x="674340" y="0"/>
                </a:lnTo>
                <a:lnTo>
                  <a:pt x="674340" y="674339"/>
                </a:lnTo>
                <a:lnTo>
                  <a:pt x="0" y="6743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346257" y="6527304"/>
            <a:ext cx="3540919" cy="48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-56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Desempenho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46257" y="7064871"/>
            <a:ext cx="3796456" cy="184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2"/>
              </a:lnSpc>
            </a:pPr>
            <a:r>
              <a:rPr lang="en-US" sz="2262" spc="-46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Pyramid é projetado para ser rápido e eficiente, mesmo em situações de alta carga de trabalho.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13547377" y="5621388"/>
            <a:ext cx="674340" cy="674340"/>
          </a:xfrm>
          <a:custGeom>
            <a:avLst/>
            <a:gdLst/>
            <a:ahLst/>
            <a:cxnLst/>
            <a:rect l="l" t="t" r="r" b="b"/>
            <a:pathLst>
              <a:path w="674340" h="674340">
                <a:moveTo>
                  <a:pt x="0" y="0"/>
                </a:moveTo>
                <a:lnTo>
                  <a:pt x="674340" y="0"/>
                </a:lnTo>
                <a:lnTo>
                  <a:pt x="674340" y="674339"/>
                </a:lnTo>
                <a:lnTo>
                  <a:pt x="0" y="6743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3547377" y="6527304"/>
            <a:ext cx="3540919" cy="48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-56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Segurança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547377" y="7064871"/>
            <a:ext cx="3796456" cy="184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2"/>
              </a:lnSpc>
            </a:pPr>
            <a:r>
              <a:rPr lang="en-US" sz="2262" spc="-46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Pyramid inclui recursos de segurança integrados, protegendo as aplicações contra ataques comuns.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647980" y="230981"/>
            <a:ext cx="9400283" cy="797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25" b="1" spc="-93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Recursos e Ferramentas Disponíveis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7647980" y="2071539"/>
            <a:ext cx="1128564" cy="1805731"/>
          </a:xfrm>
          <a:custGeom>
            <a:avLst/>
            <a:gdLst/>
            <a:ahLst/>
            <a:cxnLst/>
            <a:rect l="l" t="t" r="r" b="b"/>
            <a:pathLst>
              <a:path w="1128564" h="1805731">
                <a:moveTo>
                  <a:pt x="0" y="0"/>
                </a:moveTo>
                <a:lnTo>
                  <a:pt x="1128564" y="0"/>
                </a:lnTo>
                <a:lnTo>
                  <a:pt x="1128564" y="1805731"/>
                </a:lnTo>
                <a:lnTo>
                  <a:pt x="0" y="1805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16" b="-31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115128" y="2268587"/>
            <a:ext cx="2962573" cy="39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 spc="-46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Documentação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15128" y="2717155"/>
            <a:ext cx="8382892" cy="85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149" spc="-42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Pyramid possui uma extensa e detalhada documentação, que cobre todos os aspectos do framework.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7647980" y="3877270"/>
            <a:ext cx="1128564" cy="1805731"/>
          </a:xfrm>
          <a:custGeom>
            <a:avLst/>
            <a:gdLst/>
            <a:ahLst/>
            <a:cxnLst/>
            <a:rect l="l" t="t" r="r" b="b"/>
            <a:pathLst>
              <a:path w="1128564" h="1805731">
                <a:moveTo>
                  <a:pt x="0" y="0"/>
                </a:moveTo>
                <a:lnTo>
                  <a:pt x="1128564" y="0"/>
                </a:lnTo>
                <a:lnTo>
                  <a:pt x="1128564" y="1805731"/>
                </a:lnTo>
                <a:lnTo>
                  <a:pt x="0" y="18057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16" b="-316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115128" y="4074319"/>
            <a:ext cx="2962573" cy="39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 spc="-46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Plugins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15128" y="4522886"/>
            <a:ext cx="8382892" cy="85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149" spc="-42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Uma ampla gama de plugins e extensões está disponível para adicionar funcionalidades adicionais à sua aplicação.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7647980" y="5683002"/>
            <a:ext cx="1128564" cy="1805731"/>
          </a:xfrm>
          <a:custGeom>
            <a:avLst/>
            <a:gdLst/>
            <a:ahLst/>
            <a:cxnLst/>
            <a:rect l="l" t="t" r="r" b="b"/>
            <a:pathLst>
              <a:path w="1128564" h="1805731">
                <a:moveTo>
                  <a:pt x="0" y="0"/>
                </a:moveTo>
                <a:lnTo>
                  <a:pt x="1128564" y="0"/>
                </a:lnTo>
                <a:lnTo>
                  <a:pt x="1128564" y="1805732"/>
                </a:lnTo>
                <a:lnTo>
                  <a:pt x="0" y="18057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16" b="-316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115128" y="5880050"/>
            <a:ext cx="2962573" cy="39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 spc="-46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Comunidade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15128" y="6328619"/>
            <a:ext cx="8382892" cy="85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149" spc="-42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Pyramid conta com uma comunidade ativa de desenvolvedores que compartilham soluções, dicas e melhores práticas.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7647980" y="7488734"/>
            <a:ext cx="1128564" cy="1805731"/>
          </a:xfrm>
          <a:custGeom>
            <a:avLst/>
            <a:gdLst/>
            <a:ahLst/>
            <a:cxnLst/>
            <a:rect l="l" t="t" r="r" b="b"/>
            <a:pathLst>
              <a:path w="1128564" h="1805731">
                <a:moveTo>
                  <a:pt x="0" y="0"/>
                </a:moveTo>
                <a:lnTo>
                  <a:pt x="1128564" y="0"/>
                </a:lnTo>
                <a:lnTo>
                  <a:pt x="1128564" y="1805731"/>
                </a:lnTo>
                <a:lnTo>
                  <a:pt x="0" y="18057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16" b="-316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115128" y="7685783"/>
            <a:ext cx="2962573" cy="39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 spc="-46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Ferramentas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15128" y="8134350"/>
            <a:ext cx="8382892" cy="85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149" spc="-42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Várias ferramentas e utilitários, como Cookiecutter e Scaffolding, simplificam o processo de desenvolvimento.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O-Framework-Pyramid (2).pptx</dc:title>
  <cp:revision>1</cp:revision>
  <dcterms:created xsi:type="dcterms:W3CDTF">2006-08-16T00:00:00Z</dcterms:created>
  <dcterms:modified xsi:type="dcterms:W3CDTF">2024-10-02T22:20:26Z</dcterms:modified>
  <dc:identifier>DAGSdHcuGns</dc:identifier>
</cp:coreProperties>
</file>